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>
        <p:scale>
          <a:sx n="66" d="100"/>
          <a:sy n="66" d="100"/>
        </p:scale>
        <p:origin x="-91" y="-67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56617" y="5655696"/>
            <a:ext cx="6552728" cy="261608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Хайдарова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Роза </a:t>
            </a:r>
            <a:r>
              <a:rPr lang="ru-RU" sz="20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Марсовна</a:t>
            </a:r>
            <a:r>
              <a:rPr lang="ru-RU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читель математики первой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квалификационной категории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МБОУ «Каргалинская гимназия» 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муниципального района</a:t>
            </a:r>
            <a:endParaRPr lang="ru-RU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ru-RU" sz="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t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68627" y="862174"/>
            <a:ext cx="4536503" cy="830985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«Я верю, что каждый ребенок талантлив»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14892" y="3384748"/>
            <a:ext cx="5236179" cy="830985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«Мин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һәр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баланың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сәләтле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булуына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ышанам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6379" y="158811"/>
            <a:ext cx="8093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ПЕДАГОГ - НАСТАВНИК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245" y="0"/>
            <a:ext cx="4619129" cy="7921625"/>
          </a:xfrm>
          <a:prstGeom prst="rect">
            <a:avLst/>
          </a:prstGeom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146361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лейсан\Desktop\ноябрь 2022\фото учителей\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52" y="2160612"/>
            <a:ext cx="2916275" cy="480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3904</TotalTime>
  <Words>40</Words>
  <Application>Microsoft Office PowerPoint</Application>
  <PresentationFormat>Произвольный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Otdel</cp:lastModifiedBy>
  <cp:revision>815</cp:revision>
  <dcterms:created xsi:type="dcterms:W3CDTF">2012-10-29T05:24:40Z</dcterms:created>
  <dcterms:modified xsi:type="dcterms:W3CDTF">2023-03-29T13:02:57Z</dcterms:modified>
</cp:coreProperties>
</file>